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8" r:id="rId15"/>
    <p:sldId id="276" r:id="rId16"/>
  </p:sldIdLst>
  <p:sldSz cx="18288000" cy="10287000"/>
  <p:notesSz cx="6858000" cy="9144000"/>
  <p:embeddedFontLst>
    <p:embeddedFont>
      <p:font typeface="Advetime" charset="-18"/>
      <p:regular r:id="rId17"/>
    </p:embeddedFont>
    <p:embeddedFont>
      <p:font typeface="Calibri (MS)" panose="020B0604020202020204" charset="0"/>
      <p:regular r:id="rId18"/>
    </p:embeddedFont>
    <p:embeddedFont>
      <p:font typeface="Calibri (MS) Bold" panose="020B0604020202020204" charset="0"/>
      <p:regular r:id="rId19"/>
    </p:embeddedFont>
    <p:embeddedFont>
      <p:font typeface="Cinzel Bold" panose="020B0604020202020204" charset="-94"/>
      <p:regular r:id="rId20"/>
    </p:embeddedFont>
    <p:embeddedFont>
      <p:font typeface="DejaVu Serif Bold" panose="020B0604020202020204" charset="0"/>
      <p:regular r:id="rId21"/>
    </p:embeddedFont>
    <p:embeddedFont>
      <p:font typeface="Sunborn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-23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s://www.canva.com/design/DAGAW6cfPEY/qTph0PKvwgRdxHkD_h7HLg/edit?utm_content=DAGAW6cfPEY&amp;utm_campaign=designshare&amp;utm_medium=link2&amp;utm_source=sharebutto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hyperlink" Target="https://www.canva.com/design/DAGAW6cfPEY/qTph0PKvwgRdxHkD_h7HLg/edit?utm_content=DAGAW6cfPEY&amp;utm_campaign=designshare&amp;utm_medium=link2&amp;utm_source=sharebutt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E70CC475-4DD4-9B7D-D98B-0B863EBFEB64}"/>
              </a:ext>
            </a:extLst>
          </p:cNvPr>
          <p:cNvSpPr/>
          <p:nvPr/>
        </p:nvSpPr>
        <p:spPr>
          <a:xfrm>
            <a:off x="1" y="5567015"/>
            <a:ext cx="18288000" cy="5189220"/>
          </a:xfrm>
          <a:custGeom>
            <a:avLst/>
            <a:gdLst/>
            <a:ahLst/>
            <a:cxnLst/>
            <a:rect l="l" t="t" r="r" b="b"/>
            <a:pathLst>
              <a:path w="18288000" h="5189220">
                <a:moveTo>
                  <a:pt x="0" y="0"/>
                </a:moveTo>
                <a:lnTo>
                  <a:pt x="18288000" y="0"/>
                </a:lnTo>
                <a:lnTo>
                  <a:pt x="18288000" y="5189220"/>
                </a:lnTo>
                <a:lnTo>
                  <a:pt x="0" y="51892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5697266F-3142-9475-9C86-C7E9884769CB}"/>
              </a:ext>
            </a:extLst>
          </p:cNvPr>
          <p:cNvSpPr/>
          <p:nvPr/>
        </p:nvSpPr>
        <p:spPr>
          <a:xfrm rot="240959">
            <a:off x="-1177683" y="1164020"/>
            <a:ext cx="21501057" cy="10105497"/>
          </a:xfrm>
          <a:custGeom>
            <a:avLst/>
            <a:gdLst/>
            <a:ahLst/>
            <a:cxnLst/>
            <a:rect l="l" t="t" r="r" b="b"/>
            <a:pathLst>
              <a:path w="21501057" h="10105497">
                <a:moveTo>
                  <a:pt x="0" y="0"/>
                </a:moveTo>
                <a:lnTo>
                  <a:pt x="21501057" y="0"/>
                </a:lnTo>
                <a:lnTo>
                  <a:pt x="21501057" y="10105497"/>
                </a:lnTo>
                <a:lnTo>
                  <a:pt x="0" y="1010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B224713C-DDDA-5E58-974E-410124D29EF6}"/>
              </a:ext>
            </a:extLst>
          </p:cNvPr>
          <p:cNvSpPr/>
          <p:nvPr/>
        </p:nvSpPr>
        <p:spPr>
          <a:xfrm>
            <a:off x="3414010" y="4509793"/>
            <a:ext cx="11459983" cy="3062941"/>
          </a:xfrm>
          <a:custGeom>
            <a:avLst/>
            <a:gdLst/>
            <a:ahLst/>
            <a:cxnLst/>
            <a:rect l="l" t="t" r="r" b="b"/>
            <a:pathLst>
              <a:path w="11459983" h="3062941">
                <a:moveTo>
                  <a:pt x="0" y="0"/>
                </a:moveTo>
                <a:lnTo>
                  <a:pt x="11459982" y="0"/>
                </a:lnTo>
                <a:lnTo>
                  <a:pt x="11459982" y="3062941"/>
                </a:lnTo>
                <a:lnTo>
                  <a:pt x="0" y="3062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75236E74-AAF4-C285-5FAE-4D7D4A432D05}"/>
              </a:ext>
            </a:extLst>
          </p:cNvPr>
          <p:cNvSpPr/>
          <p:nvPr/>
        </p:nvSpPr>
        <p:spPr>
          <a:xfrm>
            <a:off x="5598815" y="6904261"/>
            <a:ext cx="7090371" cy="1895063"/>
          </a:xfrm>
          <a:custGeom>
            <a:avLst/>
            <a:gdLst/>
            <a:ahLst/>
            <a:cxnLst/>
            <a:rect l="l" t="t" r="r" b="b"/>
            <a:pathLst>
              <a:path w="7090371" h="1895063">
                <a:moveTo>
                  <a:pt x="0" y="0"/>
                </a:moveTo>
                <a:lnTo>
                  <a:pt x="7090372" y="0"/>
                </a:lnTo>
                <a:lnTo>
                  <a:pt x="7090372" y="1895063"/>
                </a:lnTo>
                <a:lnTo>
                  <a:pt x="0" y="189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990C7083-4C35-D66D-BDBA-31AFA3D392F2}"/>
              </a:ext>
            </a:extLst>
          </p:cNvPr>
          <p:cNvSpPr/>
          <p:nvPr/>
        </p:nvSpPr>
        <p:spPr>
          <a:xfrm>
            <a:off x="5793718" y="6956353"/>
            <a:ext cx="6700566" cy="1790878"/>
          </a:xfrm>
          <a:custGeom>
            <a:avLst/>
            <a:gdLst/>
            <a:ahLst/>
            <a:cxnLst/>
            <a:rect l="l" t="t" r="r" b="b"/>
            <a:pathLst>
              <a:path w="6700566" h="1790878">
                <a:moveTo>
                  <a:pt x="0" y="0"/>
                </a:moveTo>
                <a:lnTo>
                  <a:pt x="6700566" y="0"/>
                </a:lnTo>
                <a:lnTo>
                  <a:pt x="6700566" y="1790879"/>
                </a:lnTo>
                <a:lnTo>
                  <a:pt x="0" y="1790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C69AEBD-6856-A245-14FD-9576A71CB9F1}"/>
              </a:ext>
            </a:extLst>
          </p:cNvPr>
          <p:cNvSpPr txBox="1"/>
          <p:nvPr/>
        </p:nvSpPr>
        <p:spPr>
          <a:xfrm>
            <a:off x="2481100" y="1316222"/>
            <a:ext cx="13325801" cy="160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0"/>
              </a:lnSpc>
            </a:pPr>
            <a:r>
              <a:rPr lang="en-US" sz="9814" b="1" dirty="0">
                <a:solidFill>
                  <a:srgbClr val="41B8D5"/>
                </a:solidFill>
                <a:latin typeface="Sunborn"/>
              </a:rPr>
              <a:t>DR. HİKMET BORAN 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FB313404-36C0-D3C5-B37C-7EE5FA07D36F}"/>
              </a:ext>
            </a:extLst>
          </p:cNvPr>
          <p:cNvSpPr txBox="1"/>
          <p:nvPr/>
        </p:nvSpPr>
        <p:spPr>
          <a:xfrm>
            <a:off x="2025482" y="2219420"/>
            <a:ext cx="14237036" cy="200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21"/>
              </a:lnSpc>
            </a:pPr>
            <a:r>
              <a:rPr lang="en-US" sz="11729" dirty="0" err="1">
                <a:solidFill>
                  <a:srgbClr val="9EF8FF"/>
                </a:solidFill>
                <a:latin typeface="Advetime"/>
              </a:rPr>
              <a:t>ulusal</a:t>
            </a:r>
            <a:r>
              <a:rPr lang="en-US" sz="11729" dirty="0">
                <a:solidFill>
                  <a:srgbClr val="9EF8FF"/>
                </a:solidFill>
                <a:latin typeface="Advetime"/>
              </a:rPr>
              <a:t> </a:t>
            </a:r>
            <a:r>
              <a:rPr lang="en-US" sz="11729" dirty="0" err="1">
                <a:solidFill>
                  <a:srgbClr val="9EF8FF"/>
                </a:solidFill>
                <a:latin typeface="Advetime"/>
              </a:rPr>
              <a:t>tıp</a:t>
            </a:r>
            <a:r>
              <a:rPr lang="en-US" sz="11729" dirty="0">
                <a:solidFill>
                  <a:srgbClr val="9EF8FF"/>
                </a:solidFill>
                <a:latin typeface="Advetime"/>
              </a:rPr>
              <a:t> </a:t>
            </a:r>
            <a:r>
              <a:rPr lang="en-US" sz="11729" dirty="0" err="1">
                <a:solidFill>
                  <a:srgbClr val="9EF8FF"/>
                </a:solidFill>
                <a:latin typeface="Advetime"/>
              </a:rPr>
              <a:t>öğrenci</a:t>
            </a:r>
            <a:r>
              <a:rPr lang="en-US" sz="11729" dirty="0">
                <a:solidFill>
                  <a:srgbClr val="9EF8FF"/>
                </a:solidFill>
                <a:latin typeface="Advetime"/>
              </a:rPr>
              <a:t> </a:t>
            </a:r>
            <a:r>
              <a:rPr lang="en-US" sz="11729" dirty="0" err="1">
                <a:solidFill>
                  <a:srgbClr val="9EF8FF"/>
                </a:solidFill>
                <a:latin typeface="Advetime"/>
              </a:rPr>
              <a:t>kongresi</a:t>
            </a:r>
            <a:r>
              <a:rPr lang="en-US" sz="11729" dirty="0">
                <a:solidFill>
                  <a:srgbClr val="9EF8FF"/>
                </a:solidFill>
                <a:latin typeface="Advetime"/>
              </a:rPr>
              <a:t> 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9F129D5F-AC09-215C-9761-A47D80B09B9E}"/>
              </a:ext>
            </a:extLst>
          </p:cNvPr>
          <p:cNvSpPr txBox="1"/>
          <p:nvPr/>
        </p:nvSpPr>
        <p:spPr>
          <a:xfrm>
            <a:off x="1542710" y="4457700"/>
            <a:ext cx="15202579" cy="171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97"/>
              </a:lnSpc>
            </a:pPr>
            <a:r>
              <a:rPr lang="en-US" sz="4800" dirty="0" err="1">
                <a:solidFill>
                  <a:srgbClr val="173D64"/>
                </a:solidFill>
                <a:latin typeface="Cinzel Bold"/>
              </a:rPr>
              <a:t>Bildiri</a:t>
            </a:r>
            <a:r>
              <a:rPr lang="en-US" sz="4800" dirty="0">
                <a:solidFill>
                  <a:srgbClr val="173D64"/>
                </a:solidFill>
                <a:latin typeface="Cinzel Bold"/>
              </a:rPr>
              <a:t> </a:t>
            </a:r>
            <a:r>
              <a:rPr lang="en-US" sz="4800" dirty="0" err="1">
                <a:solidFill>
                  <a:srgbClr val="173D64"/>
                </a:solidFill>
                <a:latin typeface="Cinzel Bold"/>
              </a:rPr>
              <a:t>Başlığı</a:t>
            </a:r>
            <a:endParaRPr lang="en-US" sz="4800" dirty="0">
              <a:solidFill>
                <a:srgbClr val="173D64"/>
              </a:solidFill>
              <a:latin typeface="Cinzel Bold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0F617C55-BF29-FE30-D4FE-A675EEB72686}"/>
              </a:ext>
            </a:extLst>
          </p:cNvPr>
          <p:cNvSpPr txBox="1"/>
          <p:nvPr/>
        </p:nvSpPr>
        <p:spPr>
          <a:xfrm>
            <a:off x="6100376" y="7210442"/>
            <a:ext cx="6087250" cy="2044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tr-TR" dirty="0">
                <a:solidFill>
                  <a:srgbClr val="173D64"/>
                </a:solidFill>
                <a:latin typeface="Cinzel Bold"/>
              </a:rPr>
              <a:t>YAZARLAR</a:t>
            </a:r>
            <a:br>
              <a:rPr lang="tr-TR" dirty="0">
                <a:solidFill>
                  <a:srgbClr val="173D64"/>
                </a:solidFill>
                <a:latin typeface="Cinzel Bold"/>
              </a:rPr>
            </a:br>
            <a:r>
              <a:rPr lang="tr-TR" dirty="0">
                <a:solidFill>
                  <a:srgbClr val="173D64"/>
                </a:solidFill>
                <a:latin typeface="Cinzel Bold"/>
              </a:rPr>
              <a:t>YAZAR BİLGİLERİ</a:t>
            </a:r>
            <a:endParaRPr lang="en-US" dirty="0">
              <a:solidFill>
                <a:srgbClr val="173D64"/>
              </a:solidFill>
              <a:latin typeface="Cinzel Bold"/>
            </a:endParaRPr>
          </a:p>
          <a:p>
            <a:pPr algn="ctr">
              <a:lnSpc>
                <a:spcPts val="5599"/>
              </a:lnSpc>
            </a:pPr>
            <a:endParaRPr lang="en-US" dirty="0">
              <a:solidFill>
                <a:srgbClr val="173D64"/>
              </a:solidFill>
              <a:latin typeface="Cinzel Bold"/>
            </a:endParaRP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9951A0F1-93F9-6C73-837E-AEAFDF33D699}"/>
              </a:ext>
            </a:extLst>
          </p:cNvPr>
          <p:cNvSpPr txBox="1"/>
          <p:nvPr/>
        </p:nvSpPr>
        <p:spPr>
          <a:xfrm>
            <a:off x="6287904" y="9804796"/>
            <a:ext cx="5712193" cy="366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2076">
                <a:solidFill>
                  <a:srgbClr val="FFFFFF"/>
                </a:solidFill>
                <a:latin typeface="DejaVu Serif Bold"/>
              </a:rPr>
              <a:t>3-4-5 MAYIS 2024 ANKARA</a:t>
            </a:r>
          </a:p>
        </p:txBody>
      </p:sp>
      <p:grpSp>
        <p:nvGrpSpPr>
          <p:cNvPr id="23" name="Group 12">
            <a:extLst>
              <a:ext uri="{FF2B5EF4-FFF2-40B4-BE49-F238E27FC236}">
                <a16:creationId xmlns:a16="http://schemas.microsoft.com/office/drawing/2014/main" id="{E5641647-7405-82B0-2D5B-6B47D2AEE682}"/>
              </a:ext>
            </a:extLst>
          </p:cNvPr>
          <p:cNvGrpSpPr/>
          <p:nvPr/>
        </p:nvGrpSpPr>
        <p:grpSpPr>
          <a:xfrm>
            <a:off x="7143278" y="266018"/>
            <a:ext cx="2401347" cy="1086321"/>
            <a:chOff x="7851109" y="-133076"/>
            <a:chExt cx="5129254" cy="2320374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DA4AACE-220D-00FE-0A22-463DEED49108}"/>
                </a:ext>
              </a:extLst>
            </p:cNvPr>
            <p:cNvSpPr/>
            <p:nvPr/>
          </p:nvSpPr>
          <p:spPr>
            <a:xfrm>
              <a:off x="7851109" y="-133076"/>
              <a:ext cx="2320373" cy="2320374"/>
            </a:xfrm>
            <a:custGeom>
              <a:avLst/>
              <a:gdLst/>
              <a:ahLst/>
              <a:cxnLst/>
              <a:rect l="l" t="t" r="r" b="b"/>
              <a:pathLst>
                <a:path w="1832824" h="1832824">
                  <a:moveTo>
                    <a:pt x="0" y="0"/>
                  </a:moveTo>
                  <a:lnTo>
                    <a:pt x="1832824" y="0"/>
                  </a:lnTo>
                  <a:lnTo>
                    <a:pt x="1832824" y="1832824"/>
                  </a:lnTo>
                  <a:lnTo>
                    <a:pt x="0" y="1832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5" name="Freeform 14">
              <a:hlinkClick r:id="rId9" tooltip="https://www.canva.com/design/DAGAW6cfPEY/qTph0PKvwgRdxHkD_h7HLg/edit?utm_content=DAGAW6cfPEY&amp;utm_campaign=designshare&amp;utm_medium=link2&amp;utm_source=sharebutton"/>
              <a:extLst>
                <a:ext uri="{FF2B5EF4-FFF2-40B4-BE49-F238E27FC236}">
                  <a16:creationId xmlns:a16="http://schemas.microsoft.com/office/drawing/2014/main" id="{A79B561F-1666-BAF9-ED2A-2ECB55155527}"/>
                </a:ext>
              </a:extLst>
            </p:cNvPr>
            <p:cNvSpPr/>
            <p:nvPr/>
          </p:nvSpPr>
          <p:spPr>
            <a:xfrm>
              <a:off x="10659994" y="-133076"/>
              <a:ext cx="2320369" cy="2320372"/>
            </a:xfrm>
            <a:custGeom>
              <a:avLst/>
              <a:gdLst/>
              <a:ahLst/>
              <a:cxnLst/>
              <a:rect l="l" t="t" r="r" b="b"/>
              <a:pathLst>
                <a:path w="1844489" h="1844489">
                  <a:moveTo>
                    <a:pt x="0" y="0"/>
                  </a:moveTo>
                  <a:lnTo>
                    <a:pt x="1844489" y="0"/>
                  </a:lnTo>
                  <a:lnTo>
                    <a:pt x="1844489" y="1844489"/>
                  </a:lnTo>
                  <a:lnTo>
                    <a:pt x="0" y="1844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5416" t="-69132" r="-26188" b="-158958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" name="Freeform 14">
            <a:hlinkClick r:id="rId9" tooltip="https://www.canva.com/design/DAGAW6cfPEY/qTph0PKvwgRdxHkD_h7HLg/edit?utm_content=DAGAW6cfPEY&amp;utm_campaign=designshare&amp;utm_medium=link2&amp;utm_source=sharebutton"/>
            <a:extLst>
              <a:ext uri="{FF2B5EF4-FFF2-40B4-BE49-F238E27FC236}">
                <a16:creationId xmlns:a16="http://schemas.microsoft.com/office/drawing/2014/main" id="{EF37BF18-D9DF-E586-494A-BF5BFB52BA66}"/>
              </a:ext>
            </a:extLst>
          </p:cNvPr>
          <p:cNvSpPr/>
          <p:nvPr/>
        </p:nvSpPr>
        <p:spPr>
          <a:xfrm>
            <a:off x="9753600" y="269059"/>
            <a:ext cx="1086319" cy="1086320"/>
          </a:xfrm>
          <a:custGeom>
            <a:avLst/>
            <a:gdLst/>
            <a:ahLst/>
            <a:cxnLst/>
            <a:rect l="l" t="t" r="r" b="b"/>
            <a:pathLst>
              <a:path w="1844489" h="1844489">
                <a:moveTo>
                  <a:pt x="0" y="0"/>
                </a:moveTo>
                <a:lnTo>
                  <a:pt x="1844489" y="0"/>
                </a:lnTo>
                <a:lnTo>
                  <a:pt x="1844489" y="1844489"/>
                </a:lnTo>
                <a:lnTo>
                  <a:pt x="0" y="184448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5416" t="-69132" r="-26188" b="-158958"/>
            </a:stretch>
          </a:blipFill>
          <a:ln cap="sq">
            <a:noFill/>
            <a:prstDash val="solid"/>
            <a:miter/>
          </a:ln>
        </p:spPr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421F310-D697-7B79-ADD7-B1A23889EA94}"/>
              </a:ext>
            </a:extLst>
          </p:cNvPr>
          <p:cNvSpPr txBox="1"/>
          <p:nvPr/>
        </p:nvSpPr>
        <p:spPr>
          <a:xfrm>
            <a:off x="11201400" y="239972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GTF ÖĞRENCİLERİ 2.KONGRE LOGOSUNU KALDIRSINLAR</a:t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dirty="0">
                <a:solidFill>
                  <a:schemeClr val="bg1"/>
                </a:solidFill>
              </a:rPr>
              <a:t>DIŞ KATILIMCILAR 2. KONGRE LOGOSU YERİNE KENDİ KURUM LOGOSUNU KOYSUNLAR</a:t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dirty="0">
                <a:solidFill>
                  <a:schemeClr val="bg1"/>
                </a:solidFill>
              </a:rPr>
              <a:t>SON </a:t>
            </a:r>
            <a:r>
              <a:rPr lang="tr-TR">
                <a:solidFill>
                  <a:schemeClr val="bg1"/>
                </a:solidFill>
              </a:rPr>
              <a:t>SAYFADA GÜNCELLEME </a:t>
            </a:r>
            <a:r>
              <a:rPr lang="tr-TR" dirty="0">
                <a:solidFill>
                  <a:schemeClr val="bg1"/>
                </a:solidFill>
              </a:rPr>
              <a:t>YAPMAYI UNUTMAYINIZ</a:t>
            </a:r>
          </a:p>
        </p:txBody>
      </p:sp>
    </p:spTree>
    <p:extLst>
      <p:ext uri="{BB962C8B-B14F-4D97-AF65-F5344CB8AC3E}">
        <p14:creationId xmlns:p14="http://schemas.microsoft.com/office/powerpoint/2010/main" val="277572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400" y="9382883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8600" y="452058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9730" y="9004579"/>
            <a:ext cx="1013493" cy="1013493"/>
          </a:xfrm>
          <a:custGeom>
            <a:avLst/>
            <a:gdLst/>
            <a:ahLst/>
            <a:cxnLst/>
            <a:rect l="l" t="t" r="r" b="b"/>
            <a:pathLst>
              <a:path w="1013493" h="1013493">
                <a:moveTo>
                  <a:pt x="0" y="0"/>
                </a:moveTo>
                <a:lnTo>
                  <a:pt x="1013493" y="0"/>
                </a:lnTo>
                <a:lnTo>
                  <a:pt x="1013493" y="1013493"/>
                </a:lnTo>
                <a:lnTo>
                  <a:pt x="0" y="1013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979" t="-66738" r="-23757" b="-15514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11242" y="1248390"/>
            <a:ext cx="6665516" cy="83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libri (MS) Bold"/>
              </a:rPr>
              <a:t>BAŞLIKLAR (Calibri 44 punto)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961" y="2460572"/>
            <a:ext cx="17032728" cy="104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</a:rPr>
              <a:t>İçerik (Calibri 28 punto)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263456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400" y="9382883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8600" y="452058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9730" y="9004579"/>
            <a:ext cx="1013493" cy="1013493"/>
          </a:xfrm>
          <a:custGeom>
            <a:avLst/>
            <a:gdLst/>
            <a:ahLst/>
            <a:cxnLst/>
            <a:rect l="l" t="t" r="r" b="b"/>
            <a:pathLst>
              <a:path w="1013493" h="1013493">
                <a:moveTo>
                  <a:pt x="0" y="0"/>
                </a:moveTo>
                <a:lnTo>
                  <a:pt x="1013493" y="0"/>
                </a:lnTo>
                <a:lnTo>
                  <a:pt x="1013493" y="1013493"/>
                </a:lnTo>
                <a:lnTo>
                  <a:pt x="0" y="1013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979" t="-66738" r="-23757" b="-15514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11242" y="1248390"/>
            <a:ext cx="6665516" cy="83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libri (MS) Bold"/>
              </a:rPr>
              <a:t>BAŞLIKLAR (Calibri 44 punto)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961" y="2460572"/>
            <a:ext cx="17032728" cy="104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</a:rPr>
              <a:t>İçerik (Calibri 28 punto)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98728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400" y="9382883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8600" y="452058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9730" y="9004579"/>
            <a:ext cx="1013493" cy="1013493"/>
          </a:xfrm>
          <a:custGeom>
            <a:avLst/>
            <a:gdLst/>
            <a:ahLst/>
            <a:cxnLst/>
            <a:rect l="l" t="t" r="r" b="b"/>
            <a:pathLst>
              <a:path w="1013493" h="1013493">
                <a:moveTo>
                  <a:pt x="0" y="0"/>
                </a:moveTo>
                <a:lnTo>
                  <a:pt x="1013493" y="0"/>
                </a:lnTo>
                <a:lnTo>
                  <a:pt x="1013493" y="1013493"/>
                </a:lnTo>
                <a:lnTo>
                  <a:pt x="0" y="1013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979" t="-66738" r="-23757" b="-15514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11242" y="1248390"/>
            <a:ext cx="6665516" cy="83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libri (MS) Bold"/>
              </a:rPr>
              <a:t>BAŞLIKLAR (Calibri 44 punto)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961" y="2460572"/>
            <a:ext cx="17032728" cy="104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</a:rPr>
              <a:t>İçerik (Calibri 28 punto)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394705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400" y="9382883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8600" y="452058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9730" y="9004579"/>
            <a:ext cx="1013493" cy="1013493"/>
          </a:xfrm>
          <a:custGeom>
            <a:avLst/>
            <a:gdLst/>
            <a:ahLst/>
            <a:cxnLst/>
            <a:rect l="l" t="t" r="r" b="b"/>
            <a:pathLst>
              <a:path w="1013493" h="1013493">
                <a:moveTo>
                  <a:pt x="0" y="0"/>
                </a:moveTo>
                <a:lnTo>
                  <a:pt x="1013493" y="0"/>
                </a:lnTo>
                <a:lnTo>
                  <a:pt x="1013493" y="1013493"/>
                </a:lnTo>
                <a:lnTo>
                  <a:pt x="0" y="1013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979" t="-66738" r="-23757" b="-15514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11242" y="1248390"/>
            <a:ext cx="6665516" cy="83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libri (MS) Bold"/>
              </a:rPr>
              <a:t>BAŞLIKLAR (Calibri 44 punto)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961" y="2460572"/>
            <a:ext cx="17032728" cy="104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</a:rPr>
              <a:t>İçerik (Calibri 28 punto)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167289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725833" y="1248390"/>
            <a:ext cx="2836334" cy="83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libri (MS) Bold"/>
              </a:rPr>
              <a:t>KAYNAKLAR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961" y="2508197"/>
            <a:ext cx="17032728" cy="65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AutoNum type="arabicPeriod"/>
            </a:pPr>
            <a:r>
              <a:rPr lang="en-US" sz="1800">
                <a:solidFill>
                  <a:srgbClr val="000000"/>
                </a:solidFill>
                <a:latin typeface="Calibri (MS)"/>
              </a:rPr>
              <a:t>Calibri 18 punto</a:t>
            </a:r>
          </a:p>
          <a:p>
            <a:pPr marL="388620" lvl="1" indent="-194310">
              <a:lnSpc>
                <a:spcPts val="2520"/>
              </a:lnSpc>
              <a:buAutoNum type="arabicPeriod"/>
            </a:pPr>
            <a:endParaRPr lang="en-US" sz="1800">
              <a:solidFill>
                <a:srgbClr val="000000"/>
              </a:solidFill>
              <a:latin typeface="Calibri (MS)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0BB1ABB8-429C-86AF-7D0A-81ECF826A4CF}"/>
              </a:ext>
            </a:extLst>
          </p:cNvPr>
          <p:cNvSpPr/>
          <p:nvPr/>
        </p:nvSpPr>
        <p:spPr>
          <a:xfrm>
            <a:off x="-203400" y="9382883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91F2DB7A-FC18-881E-3ABF-8FC265718971}"/>
              </a:ext>
            </a:extLst>
          </p:cNvPr>
          <p:cNvSpPr/>
          <p:nvPr/>
        </p:nvSpPr>
        <p:spPr>
          <a:xfrm>
            <a:off x="-228600" y="452058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9730" y="9004579"/>
            <a:ext cx="1013493" cy="1013493"/>
          </a:xfrm>
          <a:custGeom>
            <a:avLst/>
            <a:gdLst/>
            <a:ahLst/>
            <a:cxnLst/>
            <a:rect l="l" t="t" r="r" b="b"/>
            <a:pathLst>
              <a:path w="1013493" h="1013493">
                <a:moveTo>
                  <a:pt x="0" y="0"/>
                </a:moveTo>
                <a:lnTo>
                  <a:pt x="1013493" y="0"/>
                </a:lnTo>
                <a:lnTo>
                  <a:pt x="1013493" y="1013493"/>
                </a:lnTo>
                <a:lnTo>
                  <a:pt x="0" y="1013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979" t="-66738" r="-23757" b="-155146"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E70CC475-4DD4-9B7D-D98B-0B863EBFEB64}"/>
              </a:ext>
            </a:extLst>
          </p:cNvPr>
          <p:cNvSpPr/>
          <p:nvPr/>
        </p:nvSpPr>
        <p:spPr>
          <a:xfrm>
            <a:off x="1" y="5567015"/>
            <a:ext cx="18288000" cy="5189220"/>
          </a:xfrm>
          <a:custGeom>
            <a:avLst/>
            <a:gdLst/>
            <a:ahLst/>
            <a:cxnLst/>
            <a:rect l="l" t="t" r="r" b="b"/>
            <a:pathLst>
              <a:path w="18288000" h="5189220">
                <a:moveTo>
                  <a:pt x="0" y="0"/>
                </a:moveTo>
                <a:lnTo>
                  <a:pt x="18288000" y="0"/>
                </a:lnTo>
                <a:lnTo>
                  <a:pt x="18288000" y="5189220"/>
                </a:lnTo>
                <a:lnTo>
                  <a:pt x="0" y="51892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5697266F-3142-9475-9C86-C7E9884769CB}"/>
              </a:ext>
            </a:extLst>
          </p:cNvPr>
          <p:cNvSpPr/>
          <p:nvPr/>
        </p:nvSpPr>
        <p:spPr>
          <a:xfrm rot="240959">
            <a:off x="-1177683" y="1164020"/>
            <a:ext cx="21501057" cy="10105497"/>
          </a:xfrm>
          <a:custGeom>
            <a:avLst/>
            <a:gdLst/>
            <a:ahLst/>
            <a:cxnLst/>
            <a:rect l="l" t="t" r="r" b="b"/>
            <a:pathLst>
              <a:path w="21501057" h="10105497">
                <a:moveTo>
                  <a:pt x="0" y="0"/>
                </a:moveTo>
                <a:lnTo>
                  <a:pt x="21501057" y="0"/>
                </a:lnTo>
                <a:lnTo>
                  <a:pt x="21501057" y="10105497"/>
                </a:lnTo>
                <a:lnTo>
                  <a:pt x="0" y="1010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B224713C-DDDA-5E58-974E-410124D29EF6}"/>
              </a:ext>
            </a:extLst>
          </p:cNvPr>
          <p:cNvSpPr/>
          <p:nvPr/>
        </p:nvSpPr>
        <p:spPr>
          <a:xfrm>
            <a:off x="3414010" y="4509793"/>
            <a:ext cx="11459983" cy="3062941"/>
          </a:xfrm>
          <a:custGeom>
            <a:avLst/>
            <a:gdLst/>
            <a:ahLst/>
            <a:cxnLst/>
            <a:rect l="l" t="t" r="r" b="b"/>
            <a:pathLst>
              <a:path w="11459983" h="3062941">
                <a:moveTo>
                  <a:pt x="0" y="0"/>
                </a:moveTo>
                <a:lnTo>
                  <a:pt x="11459982" y="0"/>
                </a:lnTo>
                <a:lnTo>
                  <a:pt x="11459982" y="3062941"/>
                </a:lnTo>
                <a:lnTo>
                  <a:pt x="0" y="3062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C69AEBD-6856-A245-14FD-9576A71CB9F1}"/>
              </a:ext>
            </a:extLst>
          </p:cNvPr>
          <p:cNvSpPr txBox="1"/>
          <p:nvPr/>
        </p:nvSpPr>
        <p:spPr>
          <a:xfrm>
            <a:off x="2481100" y="1316222"/>
            <a:ext cx="13325801" cy="160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0"/>
              </a:lnSpc>
            </a:pPr>
            <a:r>
              <a:rPr lang="en-US" sz="9814" b="1" dirty="0">
                <a:solidFill>
                  <a:srgbClr val="41B8D5"/>
                </a:solidFill>
                <a:latin typeface="Sunborn"/>
              </a:rPr>
              <a:t>DR. HİKMET BORAN 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FB313404-36C0-D3C5-B37C-7EE5FA07D36F}"/>
              </a:ext>
            </a:extLst>
          </p:cNvPr>
          <p:cNvSpPr txBox="1"/>
          <p:nvPr/>
        </p:nvSpPr>
        <p:spPr>
          <a:xfrm>
            <a:off x="2025482" y="2219420"/>
            <a:ext cx="14237036" cy="200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21"/>
              </a:lnSpc>
            </a:pPr>
            <a:r>
              <a:rPr lang="en-US" sz="11729" dirty="0" err="1">
                <a:solidFill>
                  <a:srgbClr val="9EF8FF"/>
                </a:solidFill>
                <a:latin typeface="Advetime"/>
              </a:rPr>
              <a:t>ulusal</a:t>
            </a:r>
            <a:r>
              <a:rPr lang="en-US" sz="11729" dirty="0">
                <a:solidFill>
                  <a:srgbClr val="9EF8FF"/>
                </a:solidFill>
                <a:latin typeface="Advetime"/>
              </a:rPr>
              <a:t> </a:t>
            </a:r>
            <a:r>
              <a:rPr lang="en-US" sz="11729" dirty="0" err="1">
                <a:solidFill>
                  <a:srgbClr val="9EF8FF"/>
                </a:solidFill>
                <a:latin typeface="Advetime"/>
              </a:rPr>
              <a:t>tıp</a:t>
            </a:r>
            <a:r>
              <a:rPr lang="en-US" sz="11729" dirty="0">
                <a:solidFill>
                  <a:srgbClr val="9EF8FF"/>
                </a:solidFill>
                <a:latin typeface="Advetime"/>
              </a:rPr>
              <a:t> </a:t>
            </a:r>
            <a:r>
              <a:rPr lang="en-US" sz="11729" dirty="0" err="1">
                <a:solidFill>
                  <a:srgbClr val="9EF8FF"/>
                </a:solidFill>
                <a:latin typeface="Advetime"/>
              </a:rPr>
              <a:t>öğrenci</a:t>
            </a:r>
            <a:r>
              <a:rPr lang="en-US" sz="11729" dirty="0">
                <a:solidFill>
                  <a:srgbClr val="9EF8FF"/>
                </a:solidFill>
                <a:latin typeface="Advetime"/>
              </a:rPr>
              <a:t> </a:t>
            </a:r>
            <a:r>
              <a:rPr lang="en-US" sz="11729" dirty="0" err="1">
                <a:solidFill>
                  <a:srgbClr val="9EF8FF"/>
                </a:solidFill>
                <a:latin typeface="Advetime"/>
              </a:rPr>
              <a:t>kongresi</a:t>
            </a:r>
            <a:r>
              <a:rPr lang="en-US" sz="11729" dirty="0">
                <a:solidFill>
                  <a:srgbClr val="9EF8FF"/>
                </a:solidFill>
                <a:latin typeface="Advetime"/>
              </a:rPr>
              <a:t> 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9F129D5F-AC09-215C-9761-A47D80B09B9E}"/>
              </a:ext>
            </a:extLst>
          </p:cNvPr>
          <p:cNvSpPr txBox="1"/>
          <p:nvPr/>
        </p:nvSpPr>
        <p:spPr>
          <a:xfrm>
            <a:off x="1542710" y="4457700"/>
            <a:ext cx="15202579" cy="171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97"/>
              </a:lnSpc>
            </a:pPr>
            <a:r>
              <a:rPr lang="tr-TR" sz="4800" dirty="0">
                <a:solidFill>
                  <a:srgbClr val="173D64"/>
                </a:solidFill>
                <a:latin typeface="Cinzel Bold"/>
              </a:rPr>
              <a:t>TEŞEKKÜRLER…</a:t>
            </a:r>
            <a:endParaRPr lang="en-US" sz="4800" dirty="0">
              <a:solidFill>
                <a:srgbClr val="173D64"/>
              </a:solidFill>
              <a:latin typeface="Cinzel Bold"/>
            </a:endParaRP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9951A0F1-93F9-6C73-837E-AEAFDF33D699}"/>
              </a:ext>
            </a:extLst>
          </p:cNvPr>
          <p:cNvSpPr txBox="1"/>
          <p:nvPr/>
        </p:nvSpPr>
        <p:spPr>
          <a:xfrm>
            <a:off x="6287904" y="9804796"/>
            <a:ext cx="5712193" cy="366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"/>
              </a:lnSpc>
            </a:pPr>
            <a:r>
              <a:rPr lang="en-US" sz="2076">
                <a:solidFill>
                  <a:srgbClr val="FFFFFF"/>
                </a:solidFill>
                <a:latin typeface="DejaVu Serif Bold"/>
              </a:rPr>
              <a:t>3-4-5 MAYIS 2024 ANKARA</a:t>
            </a:r>
          </a:p>
        </p:txBody>
      </p:sp>
      <p:grpSp>
        <p:nvGrpSpPr>
          <p:cNvPr id="23" name="Group 12">
            <a:extLst>
              <a:ext uri="{FF2B5EF4-FFF2-40B4-BE49-F238E27FC236}">
                <a16:creationId xmlns:a16="http://schemas.microsoft.com/office/drawing/2014/main" id="{E5641647-7405-82B0-2D5B-6B47D2AEE682}"/>
              </a:ext>
            </a:extLst>
          </p:cNvPr>
          <p:cNvGrpSpPr/>
          <p:nvPr/>
        </p:nvGrpSpPr>
        <p:grpSpPr>
          <a:xfrm>
            <a:off x="7498654" y="239972"/>
            <a:ext cx="1958427" cy="982320"/>
            <a:chOff x="8441394" y="-188710"/>
            <a:chExt cx="3677312" cy="1844491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DA4AACE-220D-00FE-0A22-463DEED49108}"/>
                </a:ext>
              </a:extLst>
            </p:cNvPr>
            <p:cNvSpPr/>
            <p:nvPr/>
          </p:nvSpPr>
          <p:spPr>
            <a:xfrm>
              <a:off x="8441394" y="-188710"/>
              <a:ext cx="1832824" cy="1832824"/>
            </a:xfrm>
            <a:custGeom>
              <a:avLst/>
              <a:gdLst/>
              <a:ahLst/>
              <a:cxnLst/>
              <a:rect l="l" t="t" r="r" b="b"/>
              <a:pathLst>
                <a:path w="1832824" h="1832824">
                  <a:moveTo>
                    <a:pt x="0" y="0"/>
                  </a:moveTo>
                  <a:lnTo>
                    <a:pt x="1832824" y="0"/>
                  </a:lnTo>
                  <a:lnTo>
                    <a:pt x="1832824" y="1832824"/>
                  </a:lnTo>
                  <a:lnTo>
                    <a:pt x="0" y="1832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5" name="Freeform 14">
              <a:hlinkClick r:id="rId7" tooltip="https://www.canva.com/design/DAGAW6cfPEY/qTph0PKvwgRdxHkD_h7HLg/edit?utm_content=DAGAW6cfPEY&amp;utm_campaign=designshare&amp;utm_medium=link2&amp;utm_source=sharebutton"/>
              <a:extLst>
                <a:ext uri="{FF2B5EF4-FFF2-40B4-BE49-F238E27FC236}">
                  <a16:creationId xmlns:a16="http://schemas.microsoft.com/office/drawing/2014/main" id="{A79B561F-1666-BAF9-ED2A-2ECB55155527}"/>
                </a:ext>
              </a:extLst>
            </p:cNvPr>
            <p:cNvSpPr/>
            <p:nvPr/>
          </p:nvSpPr>
          <p:spPr>
            <a:xfrm>
              <a:off x="10274217" y="-188710"/>
              <a:ext cx="1844489" cy="1844491"/>
            </a:xfrm>
            <a:custGeom>
              <a:avLst/>
              <a:gdLst/>
              <a:ahLst/>
              <a:cxnLst/>
              <a:rect l="l" t="t" r="r" b="b"/>
              <a:pathLst>
                <a:path w="1844489" h="1844489">
                  <a:moveTo>
                    <a:pt x="0" y="0"/>
                  </a:moveTo>
                  <a:lnTo>
                    <a:pt x="1844489" y="0"/>
                  </a:lnTo>
                  <a:lnTo>
                    <a:pt x="1844489" y="1844489"/>
                  </a:lnTo>
                  <a:lnTo>
                    <a:pt x="0" y="1844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5416" t="-69132" r="-26188" b="-158958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" name="Freeform 14">
            <a:hlinkClick r:id="rId7" tooltip="https://www.canva.com/design/DAGAW6cfPEY/qTph0PKvwgRdxHkD_h7HLg/edit?utm_content=DAGAW6cfPEY&amp;utm_campaign=designshare&amp;utm_medium=link2&amp;utm_source=sharebutton"/>
            <a:extLst>
              <a:ext uri="{FF2B5EF4-FFF2-40B4-BE49-F238E27FC236}">
                <a16:creationId xmlns:a16="http://schemas.microsoft.com/office/drawing/2014/main" id="{EF37BF18-D9DF-E586-494A-BF5BFB52BA66}"/>
              </a:ext>
            </a:extLst>
          </p:cNvPr>
          <p:cNvSpPr/>
          <p:nvPr/>
        </p:nvSpPr>
        <p:spPr>
          <a:xfrm>
            <a:off x="9457081" y="239972"/>
            <a:ext cx="982319" cy="982320"/>
          </a:xfrm>
          <a:custGeom>
            <a:avLst/>
            <a:gdLst/>
            <a:ahLst/>
            <a:cxnLst/>
            <a:rect l="l" t="t" r="r" b="b"/>
            <a:pathLst>
              <a:path w="1844489" h="1844489">
                <a:moveTo>
                  <a:pt x="0" y="0"/>
                </a:moveTo>
                <a:lnTo>
                  <a:pt x="1844489" y="0"/>
                </a:lnTo>
                <a:lnTo>
                  <a:pt x="1844489" y="1844489"/>
                </a:lnTo>
                <a:lnTo>
                  <a:pt x="0" y="18444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5416" t="-69132" r="-26188" b="-158958"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384816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400" y="9382883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8600" y="452058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9730" y="9004579"/>
            <a:ext cx="1013493" cy="1013493"/>
          </a:xfrm>
          <a:custGeom>
            <a:avLst/>
            <a:gdLst/>
            <a:ahLst/>
            <a:cxnLst/>
            <a:rect l="l" t="t" r="r" b="b"/>
            <a:pathLst>
              <a:path w="1013493" h="1013493">
                <a:moveTo>
                  <a:pt x="0" y="0"/>
                </a:moveTo>
                <a:lnTo>
                  <a:pt x="1013493" y="0"/>
                </a:lnTo>
                <a:lnTo>
                  <a:pt x="1013493" y="1013493"/>
                </a:lnTo>
                <a:lnTo>
                  <a:pt x="0" y="1013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979" t="-66738" r="-23757" b="-15514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11242" y="1248390"/>
            <a:ext cx="6665516" cy="83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libri (MS) Bold"/>
              </a:rPr>
              <a:t>BAŞLIKLAR (Calibri 44 punto)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961" y="2460572"/>
            <a:ext cx="17032728" cy="104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</a:rPr>
              <a:t>İçerik (Calibri 28 punto)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libri (MS)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400" y="9382883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8600" y="452058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9730" y="9004579"/>
            <a:ext cx="1013493" cy="1013493"/>
          </a:xfrm>
          <a:custGeom>
            <a:avLst/>
            <a:gdLst/>
            <a:ahLst/>
            <a:cxnLst/>
            <a:rect l="l" t="t" r="r" b="b"/>
            <a:pathLst>
              <a:path w="1013493" h="1013493">
                <a:moveTo>
                  <a:pt x="0" y="0"/>
                </a:moveTo>
                <a:lnTo>
                  <a:pt x="1013493" y="0"/>
                </a:lnTo>
                <a:lnTo>
                  <a:pt x="1013493" y="1013493"/>
                </a:lnTo>
                <a:lnTo>
                  <a:pt x="0" y="1013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979" t="-66738" r="-23757" b="-15514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11242" y="1248390"/>
            <a:ext cx="6665516" cy="83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libri (MS) Bold"/>
              </a:rPr>
              <a:t>BAŞLIKLAR (Calibri 44 punto)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961" y="2460572"/>
            <a:ext cx="17032728" cy="104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</a:rPr>
              <a:t>İçerik (Calibri 28 punto)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60830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400" y="9382883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8600" y="452058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9730" y="9004579"/>
            <a:ext cx="1013493" cy="1013493"/>
          </a:xfrm>
          <a:custGeom>
            <a:avLst/>
            <a:gdLst/>
            <a:ahLst/>
            <a:cxnLst/>
            <a:rect l="l" t="t" r="r" b="b"/>
            <a:pathLst>
              <a:path w="1013493" h="1013493">
                <a:moveTo>
                  <a:pt x="0" y="0"/>
                </a:moveTo>
                <a:lnTo>
                  <a:pt x="1013493" y="0"/>
                </a:lnTo>
                <a:lnTo>
                  <a:pt x="1013493" y="1013493"/>
                </a:lnTo>
                <a:lnTo>
                  <a:pt x="0" y="1013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979" t="-66738" r="-23757" b="-15514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11242" y="1248390"/>
            <a:ext cx="6665516" cy="83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libri (MS) Bold"/>
              </a:rPr>
              <a:t>BAŞLIKLAR (Calibri 44 punto)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961" y="2460572"/>
            <a:ext cx="17032728" cy="104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</a:rPr>
              <a:t>İçerik (Calibri 28 punto)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276947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400" y="9382883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8600" y="452058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9730" y="9004579"/>
            <a:ext cx="1013493" cy="1013493"/>
          </a:xfrm>
          <a:custGeom>
            <a:avLst/>
            <a:gdLst/>
            <a:ahLst/>
            <a:cxnLst/>
            <a:rect l="l" t="t" r="r" b="b"/>
            <a:pathLst>
              <a:path w="1013493" h="1013493">
                <a:moveTo>
                  <a:pt x="0" y="0"/>
                </a:moveTo>
                <a:lnTo>
                  <a:pt x="1013493" y="0"/>
                </a:lnTo>
                <a:lnTo>
                  <a:pt x="1013493" y="1013493"/>
                </a:lnTo>
                <a:lnTo>
                  <a:pt x="0" y="1013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979" t="-66738" r="-23757" b="-15514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11242" y="1248390"/>
            <a:ext cx="6665516" cy="83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libri (MS) Bold"/>
              </a:rPr>
              <a:t>BAŞLIKLAR (Calibri 44 punto)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961" y="2460572"/>
            <a:ext cx="17032728" cy="104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</a:rPr>
              <a:t>İçerik (Calibri 28 punto)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50141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400" y="9382883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8600" y="452058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9730" y="9004579"/>
            <a:ext cx="1013493" cy="1013493"/>
          </a:xfrm>
          <a:custGeom>
            <a:avLst/>
            <a:gdLst/>
            <a:ahLst/>
            <a:cxnLst/>
            <a:rect l="l" t="t" r="r" b="b"/>
            <a:pathLst>
              <a:path w="1013493" h="1013493">
                <a:moveTo>
                  <a:pt x="0" y="0"/>
                </a:moveTo>
                <a:lnTo>
                  <a:pt x="1013493" y="0"/>
                </a:lnTo>
                <a:lnTo>
                  <a:pt x="1013493" y="1013493"/>
                </a:lnTo>
                <a:lnTo>
                  <a:pt x="0" y="1013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979" t="-66738" r="-23757" b="-15514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11242" y="1248390"/>
            <a:ext cx="6665516" cy="83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libri (MS) Bold"/>
              </a:rPr>
              <a:t>BAŞLIKLAR (Calibri 44 punto)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961" y="2460572"/>
            <a:ext cx="17032728" cy="104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</a:rPr>
              <a:t>İçerik (Calibri 28 punto)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79224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400" y="9382883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8600" y="452058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9730" y="9004579"/>
            <a:ext cx="1013493" cy="1013493"/>
          </a:xfrm>
          <a:custGeom>
            <a:avLst/>
            <a:gdLst/>
            <a:ahLst/>
            <a:cxnLst/>
            <a:rect l="l" t="t" r="r" b="b"/>
            <a:pathLst>
              <a:path w="1013493" h="1013493">
                <a:moveTo>
                  <a:pt x="0" y="0"/>
                </a:moveTo>
                <a:lnTo>
                  <a:pt x="1013493" y="0"/>
                </a:lnTo>
                <a:lnTo>
                  <a:pt x="1013493" y="1013493"/>
                </a:lnTo>
                <a:lnTo>
                  <a:pt x="0" y="1013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979" t="-66738" r="-23757" b="-15514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11242" y="1248390"/>
            <a:ext cx="6665516" cy="83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libri (MS) Bold"/>
              </a:rPr>
              <a:t>BAŞLIKLAR (Calibri 44 punto)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961" y="2460572"/>
            <a:ext cx="17032728" cy="104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</a:rPr>
              <a:t>İçerik (Calibri 28 punto)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9061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400" y="9382883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8600" y="452058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9730" y="9004579"/>
            <a:ext cx="1013493" cy="1013493"/>
          </a:xfrm>
          <a:custGeom>
            <a:avLst/>
            <a:gdLst/>
            <a:ahLst/>
            <a:cxnLst/>
            <a:rect l="l" t="t" r="r" b="b"/>
            <a:pathLst>
              <a:path w="1013493" h="1013493">
                <a:moveTo>
                  <a:pt x="0" y="0"/>
                </a:moveTo>
                <a:lnTo>
                  <a:pt x="1013493" y="0"/>
                </a:lnTo>
                <a:lnTo>
                  <a:pt x="1013493" y="1013493"/>
                </a:lnTo>
                <a:lnTo>
                  <a:pt x="0" y="1013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979" t="-66738" r="-23757" b="-15514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11242" y="1248390"/>
            <a:ext cx="6665516" cy="83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libri (MS) Bold"/>
              </a:rPr>
              <a:t>BAŞLIKLAR (Calibri 44 punto)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961" y="2460572"/>
            <a:ext cx="17032728" cy="104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</a:rPr>
              <a:t>İçerik (Calibri 28 punto)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234724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400" y="9382883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8600" y="452058"/>
            <a:ext cx="18720000" cy="452058"/>
          </a:xfrm>
          <a:custGeom>
            <a:avLst/>
            <a:gdLst/>
            <a:ahLst/>
            <a:cxnLst/>
            <a:rect l="l" t="t" r="r" b="b"/>
            <a:pathLst>
              <a:path w="27818971" h="452058">
                <a:moveTo>
                  <a:pt x="0" y="0"/>
                </a:moveTo>
                <a:lnTo>
                  <a:pt x="27818971" y="0"/>
                </a:lnTo>
                <a:lnTo>
                  <a:pt x="27818971" y="452059"/>
                </a:lnTo>
                <a:lnTo>
                  <a:pt x="0" y="452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69730" y="9004579"/>
            <a:ext cx="1013493" cy="1013493"/>
          </a:xfrm>
          <a:custGeom>
            <a:avLst/>
            <a:gdLst/>
            <a:ahLst/>
            <a:cxnLst/>
            <a:rect l="l" t="t" r="r" b="b"/>
            <a:pathLst>
              <a:path w="1013493" h="1013493">
                <a:moveTo>
                  <a:pt x="0" y="0"/>
                </a:moveTo>
                <a:lnTo>
                  <a:pt x="1013493" y="0"/>
                </a:lnTo>
                <a:lnTo>
                  <a:pt x="1013493" y="1013493"/>
                </a:lnTo>
                <a:lnTo>
                  <a:pt x="0" y="1013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979" t="-66738" r="-23757" b="-15514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11242" y="1248390"/>
            <a:ext cx="6665516" cy="83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libri (MS) Bold"/>
              </a:rPr>
              <a:t>BAŞLIKLAR (Calibri 44 punto)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961" y="2460572"/>
            <a:ext cx="17032728" cy="104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</a:rPr>
              <a:t>İçerik (Calibri 28 punto)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699923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205</Words>
  <Application>Microsoft Office PowerPoint</Application>
  <PresentationFormat>Özel</PresentationFormat>
  <Paragraphs>36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4" baseType="lpstr">
      <vt:lpstr>Calibri</vt:lpstr>
      <vt:lpstr>Calibri (MS)</vt:lpstr>
      <vt:lpstr>Advetime</vt:lpstr>
      <vt:lpstr>Calibri (MS) Bold</vt:lpstr>
      <vt:lpstr>Cinzel Bold</vt:lpstr>
      <vt:lpstr>Sunborn</vt:lpstr>
      <vt:lpstr>DejaVu Serif Bold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kongre</dc:title>
  <cp:lastModifiedBy>Esat Artan</cp:lastModifiedBy>
  <cp:revision>10</cp:revision>
  <dcterms:created xsi:type="dcterms:W3CDTF">2006-08-16T00:00:00Z</dcterms:created>
  <dcterms:modified xsi:type="dcterms:W3CDTF">2024-03-30T09:14:44Z</dcterms:modified>
  <dc:identifier>DAGAW6cfPEY</dc:identifier>
</cp:coreProperties>
</file>